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390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336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03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37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1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33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6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274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6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48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72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5991-BC6A-4D73-837A-A4C058ED76A3}" type="datetimeFigureOut">
              <a:rPr lang="es-ES" smtClean="0"/>
              <a:t>03/02/2019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7A6395D-CFB2-4330-AAB1-439B5CAF3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0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9.jpg"/><Relationship Id="rId16" Type="http://schemas.openxmlformats.org/officeDocument/2006/relationships/image" Target="../media/image29.jp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2F56A-BE01-4115-A774-8CAD080B7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tracing</a:t>
            </a:r>
            <a:r>
              <a:rPr lang="es-ES" dirty="0"/>
              <a:t> y </a:t>
            </a:r>
            <a:r>
              <a:rPr lang="es-ES" dirty="0" err="1"/>
              <a:t>photon</a:t>
            </a:r>
            <a:r>
              <a:rPr lang="es-ES" dirty="0"/>
              <a:t> </a:t>
            </a:r>
            <a:r>
              <a:rPr lang="es-ES" dirty="0" err="1"/>
              <a:t>mapping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E7BE2-3913-4DAA-BA2E-43662F702B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Álvaro </a:t>
            </a:r>
            <a:r>
              <a:rPr lang="es-ES" dirty="0" err="1"/>
              <a:t>Fuentemilla</a:t>
            </a:r>
            <a:r>
              <a:rPr lang="es-ES" dirty="0"/>
              <a:t> Martínez, 699678</a:t>
            </a:r>
          </a:p>
          <a:p>
            <a:r>
              <a:rPr lang="es-ES" dirty="0"/>
              <a:t>David Márquez </a:t>
            </a:r>
            <a:r>
              <a:rPr lang="es-ES" dirty="0" err="1"/>
              <a:t>Calavia</a:t>
            </a:r>
            <a:r>
              <a:rPr lang="es-ES" dirty="0"/>
              <a:t>, 700940</a:t>
            </a:r>
          </a:p>
          <a:p>
            <a:r>
              <a:rPr lang="es-ES" dirty="0"/>
              <a:t>Víctor Labrador Ortiga, 701658</a:t>
            </a:r>
          </a:p>
        </p:txBody>
      </p:sp>
    </p:spTree>
    <p:extLst>
      <p:ext uri="{BB962C8B-B14F-4D97-AF65-F5344CB8AC3E}">
        <p14:creationId xmlns:p14="http://schemas.microsoft.com/office/powerpoint/2010/main" val="32711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CDDCA2-A498-4591-80AE-BC1AEB61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tracing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56A64-A972-4909-BEF3-0AEC03B0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 dirty="0"/>
              <a:t>Geometrías (</a:t>
            </a:r>
            <a:r>
              <a:rPr lang="es-ES" dirty="0" err="1"/>
              <a:t>ray</a:t>
            </a:r>
            <a:r>
              <a:rPr lang="es-ES" dirty="0"/>
              <a:t> </a:t>
            </a:r>
            <a:r>
              <a:rPr lang="es-ES" dirty="0" err="1"/>
              <a:t>tracing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Planos</a:t>
            </a:r>
          </a:p>
          <a:p>
            <a:pPr lvl="1"/>
            <a:r>
              <a:rPr lang="es-ES" dirty="0"/>
              <a:t>Esferas</a:t>
            </a:r>
          </a:p>
          <a:p>
            <a:pPr lvl="1"/>
            <a:r>
              <a:rPr lang="es-ES" dirty="0"/>
              <a:t>Discos</a:t>
            </a:r>
          </a:p>
          <a:p>
            <a:pPr lvl="1"/>
            <a:r>
              <a:rPr lang="es-ES" dirty="0"/>
              <a:t>Triángulos</a:t>
            </a:r>
          </a:p>
          <a:p>
            <a:pPr lvl="1"/>
            <a:r>
              <a:rPr lang="es-ES" dirty="0"/>
              <a:t>Paralelepípedos</a:t>
            </a:r>
          </a:p>
          <a:p>
            <a:pPr lvl="1"/>
            <a:r>
              <a:rPr lang="es-ES" dirty="0"/>
              <a:t>Cilindros (cilindros infinitos)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CA3368-50B3-4B10-9CD5-32D164336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6" y="645106"/>
            <a:ext cx="5247747" cy="5247747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D77E1D-F984-4D01-98C4-AC542DE84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4" y="640357"/>
            <a:ext cx="5247747" cy="52477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2B0F52-E5FD-481D-9FE3-2BBBE9A98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2" y="645106"/>
            <a:ext cx="5247747" cy="5247747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E49AFF-1157-43A5-8600-405BC3850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9" y="635607"/>
            <a:ext cx="5266124" cy="526612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0249FD-4B53-4DC8-B330-35E95B7C6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61" y="640356"/>
            <a:ext cx="5257246" cy="52572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BD3316-A0BD-41DF-A99A-67A3550D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22" y="645106"/>
            <a:ext cx="5266124" cy="526612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93BF882-C106-4049-9A1A-2999F5114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2" y="640356"/>
            <a:ext cx="5266124" cy="526612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5C8502B-7E50-46A0-99C0-01E9EA485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79" y="640355"/>
            <a:ext cx="5275620" cy="52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D720C6-B473-415E-A050-3F23DC77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tracing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A8715C-6848-4C7C-B5F2-0904A5CD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 dirty="0"/>
              <a:t>Iluminación directa</a:t>
            </a:r>
          </a:p>
          <a:p>
            <a:pPr lvl="1"/>
            <a:r>
              <a:rPr lang="es-ES" dirty="0"/>
              <a:t>Esferas</a:t>
            </a:r>
          </a:p>
          <a:p>
            <a:pPr lvl="1"/>
            <a:r>
              <a:rPr lang="es-ES" dirty="0"/>
              <a:t>Paralelepípedos</a:t>
            </a:r>
          </a:p>
          <a:p>
            <a:pPr lvl="1"/>
            <a:r>
              <a:rPr lang="es-ES" dirty="0"/>
              <a:t>Triángulos</a:t>
            </a:r>
          </a:p>
          <a:p>
            <a:pPr lvl="1"/>
            <a:endParaRPr lang="es-ES" dirty="0"/>
          </a:p>
          <a:p>
            <a:r>
              <a:rPr lang="es-ES" dirty="0"/>
              <a:t>Luces de área</a:t>
            </a:r>
          </a:p>
          <a:p>
            <a:pPr lvl="1"/>
            <a:r>
              <a:rPr lang="es-ES" dirty="0"/>
              <a:t>Esferas</a:t>
            </a:r>
          </a:p>
          <a:p>
            <a:pPr lvl="1"/>
            <a:r>
              <a:rPr lang="es-ES" dirty="0"/>
              <a:t>Paralelepípedos</a:t>
            </a:r>
          </a:p>
          <a:p>
            <a:pPr lvl="1"/>
            <a:r>
              <a:rPr lang="es-ES" dirty="0"/>
              <a:t>Planos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977494-518D-481C-95F7-0763556C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0" y="912193"/>
            <a:ext cx="2512060" cy="2512060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7CDA96-44DB-4245-BA6C-2A73EA5CB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0" y="916941"/>
            <a:ext cx="2516808" cy="25168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EFD334-5152-4F92-BB05-49A961255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84" y="921689"/>
            <a:ext cx="2512060" cy="251206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3E2DF4-3660-4577-8942-22FEDE618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0" y="3640424"/>
            <a:ext cx="2512060" cy="25120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CB06A76-7C66-49AE-814D-3647B49F3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39" y="3640424"/>
            <a:ext cx="2512060" cy="251206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F456CF-0B1E-45A2-9390-03A0B080A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0" y="3640424"/>
            <a:ext cx="2512060" cy="25120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49B004-D647-4961-83D3-CA3E765AE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0" y="3640424"/>
            <a:ext cx="2512060" cy="2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8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D720C6-B473-415E-A050-3F23DC77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tracing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A8715C-6848-4C7C-B5F2-0904A5CD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 dirty="0"/>
              <a:t>Materiales</a:t>
            </a:r>
          </a:p>
          <a:p>
            <a:pPr lvl="1"/>
            <a:r>
              <a:rPr lang="es-ES" dirty="0"/>
              <a:t>BRDF</a:t>
            </a:r>
          </a:p>
          <a:p>
            <a:pPr lvl="1"/>
            <a:r>
              <a:rPr lang="es-ES" dirty="0"/>
              <a:t>Reflexivo</a:t>
            </a:r>
          </a:p>
          <a:p>
            <a:pPr lvl="1"/>
            <a:r>
              <a:rPr lang="es-ES" dirty="0"/>
              <a:t>Refractivo</a:t>
            </a:r>
          </a:p>
          <a:p>
            <a:pPr lvl="1"/>
            <a:r>
              <a:rPr lang="es-ES" dirty="0"/>
              <a:t>Emisivo (luces de área)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9958EF-F11C-4742-8C0A-34BED21A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73" y="1349938"/>
            <a:ext cx="2401903" cy="2401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75A96D-37A8-4569-98E4-1AD734DD0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32" y="1349939"/>
            <a:ext cx="2401903" cy="24019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3C8E4B-3570-4EDE-993F-720E967FF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0" y="3980441"/>
            <a:ext cx="2401903" cy="2401903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656D5A7-5648-428B-A5E5-4813AA8E7024}"/>
              </a:ext>
            </a:extLst>
          </p:cNvPr>
          <p:cNvSpPr txBox="1">
            <a:spLocks/>
          </p:cNvSpPr>
          <p:nvPr/>
        </p:nvSpPr>
        <p:spPr>
          <a:xfrm>
            <a:off x="649224" y="4326203"/>
            <a:ext cx="3841396" cy="506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Esferas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32182D-5EA2-4759-AEB5-FEF5A03BADD1}"/>
              </a:ext>
            </a:extLst>
          </p:cNvPr>
          <p:cNvSpPr txBox="1">
            <a:spLocks/>
          </p:cNvSpPr>
          <p:nvPr/>
        </p:nvSpPr>
        <p:spPr>
          <a:xfrm>
            <a:off x="658089" y="4326203"/>
            <a:ext cx="3841396" cy="506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Cilindro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0083CFE0-7F68-4FFA-9773-F7F0E479C7FD}"/>
              </a:ext>
            </a:extLst>
          </p:cNvPr>
          <p:cNvSpPr txBox="1">
            <a:spLocks/>
          </p:cNvSpPr>
          <p:nvPr/>
        </p:nvSpPr>
        <p:spPr>
          <a:xfrm>
            <a:off x="658089" y="4326203"/>
            <a:ext cx="3841396" cy="506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Paralelepípedos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9F186B4-B037-4A9C-894A-8F7D4BE98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32" y="3980440"/>
            <a:ext cx="2401903" cy="24019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C9D5B13-61A7-44B6-A960-B4E59B88A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87" y="3975644"/>
            <a:ext cx="2411448" cy="2411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1B5D4A7-356C-485C-95F4-AC3817F67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9" y="1349937"/>
            <a:ext cx="2401904" cy="240190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CA02C89-8CF3-4ABA-AC75-107AFFCC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87" y="1345190"/>
            <a:ext cx="2411448" cy="241144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FFD1814-BE04-4E3F-A4E6-FF526EC1E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0" y="3975693"/>
            <a:ext cx="2401903" cy="240190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F45F5FE-DDF2-4CC3-9BBD-E5FD6CEB3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73" y="1356861"/>
            <a:ext cx="2390232" cy="239023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12D9713-850D-44AF-B712-D7CFC0390E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3972721"/>
            <a:ext cx="2420167" cy="2420167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3195987-9467-46ED-B842-406F943FB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0" y="3980440"/>
            <a:ext cx="2397156" cy="239715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35C4466-E5DD-4871-B2BD-319B267420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65" y="1349937"/>
            <a:ext cx="2401902" cy="24019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E292432-056D-45BA-9A4D-B2203C757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4" y="1303311"/>
            <a:ext cx="5166185" cy="51661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F0D7FE-8119-44F9-AD43-37510D4C30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0" y="1287929"/>
            <a:ext cx="5227954" cy="52279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D33909B-1882-4E42-8D58-52E54E9827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08" y="1283181"/>
            <a:ext cx="5230678" cy="52306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120DAC-67D7-4C93-845A-8D8F4DB93A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4" y="1283181"/>
            <a:ext cx="5267673" cy="52676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A32819-6A9B-404F-BAA9-DF4F517686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4" y="1283181"/>
            <a:ext cx="5315371" cy="531537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BC84F7A-97D2-46E4-B3ED-47869A73A8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51" y="1275053"/>
            <a:ext cx="5347004" cy="534700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AC6C931-1528-4DA8-8F1E-6FD601BC8E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50" y="1259675"/>
            <a:ext cx="5358195" cy="53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79D735-73F1-45AD-A252-EE45E6610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D720C6-B473-415E-A050-3F23DC77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/>
              <a:t>Path tracing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FA5B0-D20E-4128-B8E2-E0CFDEE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A8715C-6848-4C7C-B5F2-0904A5CD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ES"/>
              <a:t>Medios participativos</a:t>
            </a:r>
          </a:p>
          <a:p>
            <a:pPr lvl="1"/>
            <a:endParaRPr lang="es-ES"/>
          </a:p>
          <a:p>
            <a:pPr marL="457200" lvl="1" indent="0">
              <a:buNone/>
            </a:pPr>
            <a:endParaRPr lang="es-ES"/>
          </a:p>
          <a:p>
            <a:pPr lvl="1"/>
            <a:endParaRPr lang="es-ES"/>
          </a:p>
          <a:p>
            <a:pPr lvl="1"/>
            <a:endParaRPr lang="es-ES"/>
          </a:p>
          <a:p>
            <a:pPr lvl="1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E732136-3C43-4BD8-9BF7-FA6AC5B7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159"/>
          <a:stretch/>
        </p:blipFill>
        <p:spPr>
          <a:xfrm>
            <a:off x="8258300" y="1041909"/>
            <a:ext cx="2461929" cy="23843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D9D2B77-F16E-4672-89E2-2F79C620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159"/>
          <a:stretch/>
        </p:blipFill>
        <p:spPr>
          <a:xfrm>
            <a:off x="8258301" y="3828570"/>
            <a:ext cx="2461929" cy="23843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5E81F8-F151-4635-A1A8-6685D20C7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159"/>
          <a:stretch/>
        </p:blipFill>
        <p:spPr>
          <a:xfrm>
            <a:off x="5289044" y="1069865"/>
            <a:ext cx="2461929" cy="23843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9964A9-4081-4BB8-B7D9-F102CB64C1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159"/>
          <a:stretch/>
        </p:blipFill>
        <p:spPr>
          <a:xfrm>
            <a:off x="5276798" y="3828570"/>
            <a:ext cx="2461929" cy="2384324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id="{ADD29E3A-4F37-4DBC-8992-D66DBA53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79D735-73F1-45AD-A252-EE45E6610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D720C6-B473-415E-A050-3F23DC77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 dirty="0" err="1"/>
              <a:t>Photon</a:t>
            </a:r>
            <a:r>
              <a:rPr lang="es-ES" dirty="0"/>
              <a:t> </a:t>
            </a:r>
            <a:r>
              <a:rPr lang="es-ES" dirty="0" err="1"/>
              <a:t>mapping</a:t>
            </a:r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FA5B0-D20E-4128-B8E2-E0CFDEE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ADD29E3A-4F37-4DBC-8992-D66DBA53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DFA44B9-8162-48C6-A9D1-15341826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2672"/>
          <a:stretch/>
        </p:blipFill>
        <p:spPr>
          <a:xfrm>
            <a:off x="5556818" y="2362193"/>
            <a:ext cx="2647024" cy="25635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B6F5FC-0CD2-43A9-B8BE-A0716F060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2916"/>
          <a:stretch/>
        </p:blipFill>
        <p:spPr>
          <a:xfrm>
            <a:off x="8649042" y="862651"/>
            <a:ext cx="2647024" cy="25635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B342A44-D08E-4AC0-A67A-ACE8D010A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2916"/>
          <a:stretch/>
        </p:blipFill>
        <p:spPr>
          <a:xfrm>
            <a:off x="1309482" y="1904981"/>
            <a:ext cx="3802136" cy="3682281"/>
          </a:xfrm>
          <a:prstGeom prst="rect">
            <a:avLst/>
          </a:prstGeom>
        </p:spPr>
      </p:pic>
      <p:pic>
        <p:nvPicPr>
          <p:cNvPr id="17" name="Marcador de contenido 8">
            <a:extLst>
              <a:ext uri="{FF2B5EF4-FFF2-40B4-BE49-F238E27FC236}">
                <a16:creationId xmlns:a16="http://schemas.microsoft.com/office/drawing/2014/main" id="{D64FD714-0A53-46B7-B820-C3A07D05A1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2916"/>
          <a:stretch/>
        </p:blipFill>
        <p:spPr>
          <a:xfrm>
            <a:off x="8649042" y="3643984"/>
            <a:ext cx="2647024" cy="25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79D735-73F1-45AD-A252-EE45E6610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D720C6-B473-415E-A050-3F23DC77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ES"/>
              <a:t>Photon mapping</a:t>
            </a:r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FA5B0-D20E-4128-B8E2-E0CFDEE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ADD29E3A-4F37-4DBC-8992-D66DBA53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03B769B-70F1-409A-8258-CEC21950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7" y="1432084"/>
            <a:ext cx="4999559" cy="499273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EE3081D-6AF3-4203-89FF-8CEE83508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57" y="1432084"/>
            <a:ext cx="2414386" cy="242412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031BC77-E91D-421A-9B96-FA9EF743A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60" y="4003875"/>
            <a:ext cx="2417654" cy="242094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5142AB8-395D-491B-8616-71FB496B9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8" y="1435258"/>
            <a:ext cx="2414386" cy="242094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5306ED18-DFE6-4996-B1D8-AADCE43E1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65" y="4003875"/>
            <a:ext cx="2420871" cy="24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73</Words>
  <Application>Microsoft Office PowerPoint</Application>
  <PresentationFormat>Panorámica</PresentationFormat>
  <Paragraphs>42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Espiral</vt:lpstr>
      <vt:lpstr>Path tracing y photon mapping</vt:lpstr>
      <vt:lpstr>Path tracing</vt:lpstr>
      <vt:lpstr>Path tracing</vt:lpstr>
      <vt:lpstr>Path tracing</vt:lpstr>
      <vt:lpstr>Path tracing</vt:lpstr>
      <vt:lpstr>Photon mapping</vt:lpstr>
      <vt:lpstr>Photon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tracing y photon mapping</dc:title>
  <dc:creator>Victor Labrador</dc:creator>
  <cp:lastModifiedBy>Victor Labrador</cp:lastModifiedBy>
  <cp:revision>4</cp:revision>
  <dcterms:created xsi:type="dcterms:W3CDTF">2019-02-03T20:08:51Z</dcterms:created>
  <dcterms:modified xsi:type="dcterms:W3CDTF">2019-02-03T21:11:08Z</dcterms:modified>
</cp:coreProperties>
</file>